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5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9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42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419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08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987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305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347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54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84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6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4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75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12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05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45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3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55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APUSH, </a:t>
            </a:r>
            <a:r>
              <a:rPr lang="en-US" dirty="0" smtClean="0"/>
              <a:t>Fri</a:t>
            </a:r>
            <a:r>
              <a:rPr lang="en-US" dirty="0" smtClean="0"/>
              <a:t>day</a:t>
            </a:r>
            <a:r>
              <a:rPr lang="en-US" dirty="0" smtClean="0"/>
              <a:t>, March </a:t>
            </a:r>
            <a:r>
              <a:rPr lang="en-US" dirty="0" smtClean="0"/>
              <a:t>23rd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1" y="2490902"/>
            <a:ext cx="7538285" cy="436709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Create Your Own DBQ Project due </a:t>
            </a:r>
            <a:r>
              <a:rPr lang="en-US" sz="2400" dirty="0" smtClean="0"/>
              <a:t>TODAY!</a:t>
            </a:r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dirty="0" smtClean="0"/>
              <a:t>Test over Chapters 34 and 35 – Friday, March 31st</a:t>
            </a:r>
          </a:p>
          <a:p>
            <a:r>
              <a:rPr lang="en-US" sz="2400" dirty="0" smtClean="0"/>
              <a:t>Lunchtime Study Sessions today</a:t>
            </a:r>
          </a:p>
          <a:p>
            <a:r>
              <a:rPr lang="en-US" sz="2400" dirty="0" smtClean="0"/>
              <a:t>Finish Chapter </a:t>
            </a:r>
            <a:r>
              <a:rPr lang="en-US" sz="2400" dirty="0" smtClean="0"/>
              <a:t>34</a:t>
            </a:r>
          </a:p>
          <a:p>
            <a:pPr lvl="1"/>
            <a:r>
              <a:rPr lang="en-US" sz="2400" dirty="0" smtClean="0"/>
              <a:t>HOMEWORK-Create a Venn Diagram that compares The </a:t>
            </a:r>
            <a:r>
              <a:rPr lang="en-US" sz="2400" dirty="0" smtClean="0"/>
              <a:t>Atlantic </a:t>
            </a:r>
            <a:r>
              <a:rPr lang="en-US" sz="2400" dirty="0" smtClean="0"/>
              <a:t>Charter with Wilson’s 14 points. </a:t>
            </a:r>
            <a:r>
              <a:rPr lang="en-US" sz="2400" smtClean="0"/>
              <a:t>Due Monday</a:t>
            </a:r>
            <a:endParaRPr lang="en-US" sz="2400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0507" y="2259128"/>
            <a:ext cx="3738092" cy="436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41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839</TotalTime>
  <Words>14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APUSH, Friday, March 23rd</vt:lpstr>
    </vt:vector>
  </TitlesOfParts>
  <Company>Olathe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APUSH, Tuesday, March 21st</dc:title>
  <dc:creator>Thea Britton</dc:creator>
  <cp:lastModifiedBy>Thea Britton</cp:lastModifiedBy>
  <cp:revision>8</cp:revision>
  <dcterms:created xsi:type="dcterms:W3CDTF">2017-03-20T14:07:53Z</dcterms:created>
  <dcterms:modified xsi:type="dcterms:W3CDTF">2017-03-23T20:07:01Z</dcterms:modified>
</cp:coreProperties>
</file>