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CA97-1707-4E7E-8DEC-ABD49A7C00A7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5D88-C386-4B62-903B-9076595AD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CA97-1707-4E7E-8DEC-ABD49A7C00A7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5D88-C386-4B62-903B-9076595AD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6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CA97-1707-4E7E-8DEC-ABD49A7C00A7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5D88-C386-4B62-903B-9076595AD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CA97-1707-4E7E-8DEC-ABD49A7C00A7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5D88-C386-4B62-903B-9076595AD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06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CA97-1707-4E7E-8DEC-ABD49A7C00A7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5D88-C386-4B62-903B-9076595AD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9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CA97-1707-4E7E-8DEC-ABD49A7C00A7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5D88-C386-4B62-903B-9076595AD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CA97-1707-4E7E-8DEC-ABD49A7C00A7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5D88-C386-4B62-903B-9076595AD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08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CA97-1707-4E7E-8DEC-ABD49A7C00A7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5D88-C386-4B62-903B-9076595AD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07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CA97-1707-4E7E-8DEC-ABD49A7C00A7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5D88-C386-4B62-903B-9076595AD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6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CA97-1707-4E7E-8DEC-ABD49A7C00A7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5D88-C386-4B62-903B-9076595AD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35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7CA97-1707-4E7E-8DEC-ABD49A7C00A7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5D88-C386-4B62-903B-9076595AD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1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7CA97-1707-4E7E-8DEC-ABD49A7C00A7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65D88-C386-4B62-903B-9076595AD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46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369" y="456395"/>
            <a:ext cx="10499141" cy="5905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91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Olathe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Thea Britton</dc:creator>
  <cp:lastModifiedBy>Thea Britton</cp:lastModifiedBy>
  <cp:revision>1</cp:revision>
  <dcterms:created xsi:type="dcterms:W3CDTF">2017-03-03T14:07:30Z</dcterms:created>
  <dcterms:modified xsi:type="dcterms:W3CDTF">2017-03-03T14:08:05Z</dcterms:modified>
</cp:coreProperties>
</file>